
<file path=[Content_Types].xml><?xml version="1.0" encoding="utf-8"?>
<Types xmlns="http://schemas.openxmlformats.org/package/2006/content-types">
  <Default Extension="mpg" ContentType="vide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959D-3A56-4C1B-8B3C-2DBC3F60AE88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6CB-DD66-447B-8077-106E58D9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959D-3A56-4C1B-8B3C-2DBC3F60AE88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6CB-DD66-447B-8077-106E58D9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8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959D-3A56-4C1B-8B3C-2DBC3F60AE88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6CB-DD66-447B-8077-106E58D9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5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959D-3A56-4C1B-8B3C-2DBC3F60AE88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6CB-DD66-447B-8077-106E58D9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0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959D-3A56-4C1B-8B3C-2DBC3F60AE88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6CB-DD66-447B-8077-106E58D9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959D-3A56-4C1B-8B3C-2DBC3F60AE88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6CB-DD66-447B-8077-106E58D9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959D-3A56-4C1B-8B3C-2DBC3F60AE88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6CB-DD66-447B-8077-106E58D9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4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959D-3A56-4C1B-8B3C-2DBC3F60AE88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6CB-DD66-447B-8077-106E58D9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9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959D-3A56-4C1B-8B3C-2DBC3F60AE88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6CB-DD66-447B-8077-106E58D9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0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959D-3A56-4C1B-8B3C-2DBC3F60AE88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6CB-DD66-447B-8077-106E58D9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0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959D-3A56-4C1B-8B3C-2DBC3F60AE88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6CB-DD66-447B-8077-106E58D9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0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D959D-3A56-4C1B-8B3C-2DBC3F60AE88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046CB-DD66-447B-8077-106E58D9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8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1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forth_WGCU Excerpt_2003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762000"/>
            <a:ext cx="7848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8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</dc:creator>
  <cp:lastModifiedBy>Allen</cp:lastModifiedBy>
  <cp:revision>1</cp:revision>
  <dcterms:created xsi:type="dcterms:W3CDTF">2019-06-21T20:05:34Z</dcterms:created>
  <dcterms:modified xsi:type="dcterms:W3CDTF">2019-06-21T20:06:33Z</dcterms:modified>
</cp:coreProperties>
</file>